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143BD-6917-451E-82B3-4AA6A89E1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08589-177D-4112-8226-509489272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372BE-5418-4F19-A61A-FD12E7FA1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DC30F-1E88-43BD-BC96-7455AE67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86443-DE35-4D50-96E1-418C17864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37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7A4CA-51A2-42F1-85DC-B15CE44E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16686-FAA3-4571-B090-E32CD93DD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173A2-2FC3-4300-A6A3-3B558CD69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372A5-C0AA-4E9F-B581-DDE0ACF07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877F6-4069-4FAC-981A-76FD1757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45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F7A04-CEA7-4B51-86E5-BDBB180D5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CE21C5-5F21-4D6C-B265-9746A2592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53044-BF09-45B5-A574-B146B646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C5CB5-4445-4C36-B02A-0A016CD5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009FE-6CC7-467E-AF0D-B56230B21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1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08F5C-E7E3-425D-A338-8882546DE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5139C-6F8F-44CF-AC86-7D2A36880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1B7BD-2FF8-4CAE-BEA8-0772F106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C186D-BA43-4018-A3F1-D9D092BE8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CB10E-9879-423D-B3EB-84F00235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23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C7C5-B26C-4EA8-A64D-2AFCECF82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C8FD8-9EEE-4106-BF60-D6C23BA55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9B6C4-C920-4439-B094-51F41A5B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92539-47F2-45AA-9A0A-D74DDEB6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649E8-742E-4103-9711-CBD84F5E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50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B55A6-086E-4A1E-9BBF-F4C09D25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47BD4-57E6-4342-948E-BC8D22982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DE33C-EAF7-493B-A2A6-0D37CE629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1BE4E-A682-4D53-9827-745AD339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AFD50-FC53-41B0-90D3-A62B04AE3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3C7A9-3E28-4C8A-9EE1-29B4C5177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639FE-EFB7-4048-9033-47845247C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D72A9-F9A0-42E4-8236-C8FFD959C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1D6A1-C019-48E2-86F5-FE5BEC824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4EF9B-67AB-4F78-BB06-28E36B6C3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1059AA-E009-418B-8ED9-7FC322FB6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C8E233-1096-459E-9FA4-8381680ED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DA6A53-27CF-4480-9F8B-9BC20A84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5E1C83-AAA9-46C1-BD0B-A6A42ECE4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67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AE4EA-0F11-4848-A69A-201AF4B19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6F1766-F497-484B-A25E-912DE666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37EF-FE9E-4EE2-982A-B9B57713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00EFC-7E0A-405B-92A8-84174107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769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C0E86F-F4F2-4F2D-8CC5-F188B2CE7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3CF6AC-7A2B-4B6E-9225-8A43F12D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0BDAA-0A9A-42E4-A0B4-06895F9F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47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7E619-1FE2-4049-97B0-83741978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4EB6D-D8C6-406A-B7A9-5FB67F487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9F1451-3206-4FC1-8DE7-0D4C06803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EC1D6-50CF-4265-8D9A-A0F91EC43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5094A-E663-4C45-9493-8CA4DDB6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21142-8B80-407E-988D-E67DC694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64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229E3-DF70-4BB7-9787-34AB087F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4BC3B4-D924-4557-B62E-AB04A2B4C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EFA84-1F5F-4DE9-954E-7FED6B615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74C808-AB11-40C5-A204-B5CE563B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6BFC1-71A6-42FC-9F23-2711E9DD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0A783-A40C-407C-96DC-D381E53F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6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E09E4-8F59-42B1-8F02-3DDB8CD4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E6F6E-2057-471B-97FB-F3E95ECF7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6AD67-F1BE-4F38-9AF8-134CC1CB1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66974-A8FE-495A-A8CA-A9A75A2131BF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BEF6B-639A-43EC-AC11-A9B4541A2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0A86F-9203-43EC-897F-0975A00CE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96E29-39EA-4284-946D-4BD8D5DD3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40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6660004-A5FC-4D62-92BB-E9342449F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349" y="0"/>
            <a:ext cx="91413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24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C0B758-DA11-4B53-8579-F1BF4AEDC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447" y="0"/>
            <a:ext cx="92131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3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E6B208-FBBB-4038-B622-4EEA78E24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14" y="0"/>
            <a:ext cx="9021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8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E5F69F-36B6-4F80-88CB-A2B20B3FB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924" y="0"/>
            <a:ext cx="90041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337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F4A5F0-3814-4700-B9EC-261748636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039" y="0"/>
            <a:ext cx="89519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26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Gibson</dc:creator>
  <cp:lastModifiedBy>Paul Gibson</cp:lastModifiedBy>
  <cp:revision>4</cp:revision>
  <dcterms:created xsi:type="dcterms:W3CDTF">2021-09-12T12:13:23Z</dcterms:created>
  <dcterms:modified xsi:type="dcterms:W3CDTF">2021-09-12T12:26:59Z</dcterms:modified>
</cp:coreProperties>
</file>